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4/24/2018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4/24/2018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4/24/2018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4/24/2018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4/24/2018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4/24/2018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4/24/2018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4/24/2018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4/24/2018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4/24/2018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4/24/2018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4/24/2018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q1R861G1HQ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04505C-D556-4F50-88E5-A2C54E84EE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Financiën &amp; administratie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0CFA075-1653-422C-8CE3-F2D7F27A3F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Les 1</a:t>
            </a:r>
          </a:p>
        </p:txBody>
      </p:sp>
    </p:spTree>
    <p:extLst>
      <p:ext uri="{BB962C8B-B14F-4D97-AF65-F5344CB8AC3E}">
        <p14:creationId xmlns:p14="http://schemas.microsoft.com/office/powerpoint/2010/main" val="3944069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F8033F-043B-4CF6-96F6-7690C6633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Programma van vandaag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2C5B0DE-5002-4437-AA5B-7C09F9C57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A&amp;A registratie</a:t>
            </a:r>
          </a:p>
          <a:p>
            <a:endParaRPr lang="nl-NL" dirty="0"/>
          </a:p>
          <a:p>
            <a:r>
              <a:rPr lang="nl-NL" dirty="0"/>
              <a:t>Hulp &amp; recht</a:t>
            </a:r>
          </a:p>
          <a:p>
            <a:endParaRPr lang="nl-NL" dirty="0"/>
          </a:p>
          <a:p>
            <a:r>
              <a:rPr lang="nl-NL" dirty="0"/>
              <a:t>Administratieve werkzaamheden</a:t>
            </a:r>
          </a:p>
          <a:p>
            <a:endParaRPr lang="nl-NL" dirty="0"/>
          </a:p>
          <a:p>
            <a:r>
              <a:rPr lang="nl-NL" dirty="0"/>
              <a:t>Financiële administratie</a:t>
            </a:r>
          </a:p>
          <a:p>
            <a:endParaRPr lang="nl-NL" dirty="0"/>
          </a:p>
          <a:p>
            <a:r>
              <a:rPr lang="nl-NL" dirty="0"/>
              <a:t>Afsluiting</a:t>
            </a:r>
          </a:p>
        </p:txBody>
      </p:sp>
    </p:spTree>
    <p:extLst>
      <p:ext uri="{BB962C8B-B14F-4D97-AF65-F5344CB8AC3E}">
        <p14:creationId xmlns:p14="http://schemas.microsoft.com/office/powerpoint/2010/main" val="1732883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195E0E-4360-43C5-8219-E03D84387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Maatschappelijk zorg &amp; wetgeving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9EA1114-5836-4D58-9CD7-DBD9AEE87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nl-NL" dirty="0"/>
              <a:t> </a:t>
            </a:r>
            <a:r>
              <a:rPr lang="nl-NL" dirty="0">
                <a:hlinkClick r:id="rId2"/>
              </a:rPr>
              <a:t>https://www.youtube.com/watch?v=nq1R861G1HQ</a:t>
            </a:r>
            <a:endParaRPr lang="nl-NL" dirty="0"/>
          </a:p>
          <a:p>
            <a:pPr>
              <a:buFont typeface="Courier New" panose="02070309020205020404" pitchFamily="49" charset="0"/>
              <a:buChar char="o"/>
            </a:pPr>
            <a:endParaRPr lang="nl-NL" dirty="0"/>
          </a:p>
          <a:p>
            <a:pPr>
              <a:buFont typeface="Courier New" panose="02070309020205020404" pitchFamily="49" charset="0"/>
              <a:buChar char="o"/>
            </a:pPr>
            <a:r>
              <a:rPr lang="nl-NL" dirty="0"/>
              <a:t> Waar denken jullie aan bij financiën &amp; administratie?</a:t>
            </a:r>
          </a:p>
          <a:p>
            <a:pPr>
              <a:buFont typeface="Courier New" panose="02070309020205020404" pitchFamily="49" charset="0"/>
              <a:buChar char="o"/>
            </a:pPr>
            <a:endParaRPr lang="nl-NL" dirty="0"/>
          </a:p>
          <a:p>
            <a:pPr>
              <a:buFont typeface="Courier New" panose="02070309020205020404" pitchFamily="49" charset="0"/>
              <a:buChar char="o"/>
            </a:pPr>
            <a:r>
              <a:rPr lang="nl-NL" dirty="0"/>
              <a:t> Waarom krijgen jullie dit vak?</a:t>
            </a:r>
          </a:p>
        </p:txBody>
      </p:sp>
    </p:spTree>
    <p:extLst>
      <p:ext uri="{BB962C8B-B14F-4D97-AF65-F5344CB8AC3E}">
        <p14:creationId xmlns:p14="http://schemas.microsoft.com/office/powerpoint/2010/main" val="1559282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390730-B0BE-473C-AD73-01152A9B2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Hulp &amp; recht</a:t>
            </a:r>
          </a:p>
        </p:txBody>
      </p:sp>
      <p:graphicFrame>
        <p:nvGraphicFramePr>
          <p:cNvPr id="7" name="Tijdelijke aanduiding voor inhoud 6">
            <a:extLst>
              <a:ext uri="{FF2B5EF4-FFF2-40B4-BE49-F238E27FC236}">
                <a16:creationId xmlns:a16="http://schemas.microsoft.com/office/drawing/2014/main" id="{BA9EA4EC-1ABB-471A-9D98-8A29906969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4370060"/>
              </p:ext>
            </p:extLst>
          </p:nvPr>
        </p:nvGraphicFramePr>
        <p:xfrm>
          <a:off x="899885" y="1640115"/>
          <a:ext cx="11016342" cy="49929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71304">
                  <a:extLst>
                    <a:ext uri="{9D8B030D-6E8A-4147-A177-3AD203B41FA5}">
                      <a16:colId xmlns:a16="http://schemas.microsoft.com/office/drawing/2014/main" val="3960119007"/>
                    </a:ext>
                  </a:extLst>
                </a:gridCol>
                <a:gridCol w="3672519">
                  <a:extLst>
                    <a:ext uri="{9D8B030D-6E8A-4147-A177-3AD203B41FA5}">
                      <a16:colId xmlns:a16="http://schemas.microsoft.com/office/drawing/2014/main" val="3256298826"/>
                    </a:ext>
                  </a:extLst>
                </a:gridCol>
                <a:gridCol w="3672519">
                  <a:extLst>
                    <a:ext uri="{9D8B030D-6E8A-4147-A177-3AD203B41FA5}">
                      <a16:colId xmlns:a16="http://schemas.microsoft.com/office/drawing/2014/main" val="287524301"/>
                    </a:ext>
                  </a:extLst>
                </a:gridCol>
              </a:tblGrid>
              <a:tr h="6646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Financiering, planning en organisatie van de zorg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Kwaliteit van de zorg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Medisch handelen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 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0921478"/>
                  </a:ext>
                </a:extLst>
              </a:tr>
              <a:tr h="6646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Maatschappelijke ondersteuning (WMO)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Wet op de beroepen in de individuele gezondheidszorg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Wet bescherming persoonsgegevens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4092910"/>
                  </a:ext>
                </a:extLst>
              </a:tr>
              <a:tr h="10047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Wet op de jeugdzorg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Kwaliteitswet zorginstellingen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Wet gebruik Burgerservicenummer in de zorg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8938495"/>
                  </a:ext>
                </a:extLst>
              </a:tr>
              <a:tr h="6646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AWBZ (Algemene Wet Bijzondere Ziektekosten)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Geneesmiddelenwet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Euthanasiewet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2338164"/>
                  </a:ext>
                </a:extLst>
              </a:tr>
              <a:tr h="6646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Wet passend onderwijs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Wet klachtrecht cliënten zorgsector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Embryowet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9963622"/>
                  </a:ext>
                </a:extLst>
              </a:tr>
              <a:tr h="6646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Zorgverzekeringswet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Wet bijzondere opnemingen in psychiatrische ziekenhuizen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Wet op orgaandonatie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8060028"/>
                  </a:ext>
                </a:extLst>
              </a:tr>
              <a:tr h="6646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Wet op bijzondere medische verrichtingen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Wet verplichte geestelijke gezondheidszorg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Meldcode huiselijk geweld en kindermishandeling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05742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549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39E766-4AC9-4E70-BC3C-F060534CA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Administratieve werkzaamheden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9891B3E-CF8E-4533-BD9A-1D2CB9624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nl-NL" dirty="0"/>
              <a:t> Wet bescherming persoonsgegevens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nl-NL" dirty="0"/>
              <a:t> Privacygevoelig (vertrouwelijk)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nl-NL" dirty="0"/>
              <a:t> E-mail CC/BCC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nl-NL" dirty="0"/>
              <a:t> Telefoonnotitie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nl-NL" dirty="0"/>
              <a:t> Digitale agenda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nl-NL" dirty="0"/>
              <a:t> Registreren papier/digitaal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nl-NL" dirty="0"/>
              <a:t> Systematisch archiveren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nl-NL" dirty="0"/>
              <a:t> AIDA-model</a:t>
            </a:r>
          </a:p>
        </p:txBody>
      </p:sp>
    </p:spTree>
    <p:extLst>
      <p:ext uri="{BB962C8B-B14F-4D97-AF65-F5344CB8AC3E}">
        <p14:creationId xmlns:p14="http://schemas.microsoft.com/office/powerpoint/2010/main" val="3041068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3529CF-996A-4DA8-8C23-672906F91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Financiële administratie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5076821-8D17-4D8D-BE71-9FA7957F3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nl-NL" dirty="0"/>
              <a:t> Wettelijke bewaarplicht</a:t>
            </a:r>
          </a:p>
          <a:p>
            <a:pPr>
              <a:buFont typeface="Courier New" panose="02070309020205020404" pitchFamily="49" charset="0"/>
              <a:buChar char="o"/>
            </a:pPr>
            <a:endParaRPr lang="nl-NL" dirty="0"/>
          </a:p>
          <a:p>
            <a:pPr>
              <a:buFont typeface="Courier New" panose="02070309020205020404" pitchFamily="49" charset="0"/>
              <a:buChar char="o"/>
            </a:pPr>
            <a:r>
              <a:rPr lang="nl-NL" dirty="0"/>
              <a:t> Kasboek</a:t>
            </a:r>
          </a:p>
          <a:p>
            <a:pPr>
              <a:buFont typeface="Courier New" panose="02070309020205020404" pitchFamily="49" charset="0"/>
              <a:buChar char="o"/>
            </a:pPr>
            <a:endParaRPr lang="nl-NL" dirty="0"/>
          </a:p>
          <a:p>
            <a:pPr>
              <a:buFont typeface="Courier New" panose="02070309020205020404" pitchFamily="49" charset="0"/>
              <a:buChar char="o"/>
            </a:pPr>
            <a:r>
              <a:rPr lang="nl-NL" dirty="0"/>
              <a:t> Begroten -&gt; budget</a:t>
            </a:r>
          </a:p>
          <a:p>
            <a:pPr>
              <a:buFont typeface="Courier New" panose="02070309020205020404" pitchFamily="49" charset="0"/>
              <a:buChar char="o"/>
            </a:pPr>
            <a:endParaRPr lang="nl-NL" dirty="0"/>
          </a:p>
          <a:p>
            <a:pPr>
              <a:buFont typeface="Courier New" panose="02070309020205020404" pitchFamily="49" charset="0"/>
              <a:buChar char="o"/>
            </a:pPr>
            <a:r>
              <a:rPr lang="nl-NL" dirty="0"/>
              <a:t> Offerte</a:t>
            </a:r>
          </a:p>
          <a:p>
            <a:pPr>
              <a:buFont typeface="Courier New" panose="02070309020205020404" pitchFamily="49" charset="0"/>
              <a:buChar char="o"/>
            </a:pPr>
            <a:endParaRPr lang="nl-NL" dirty="0"/>
          </a:p>
          <a:p>
            <a:pPr>
              <a:buFont typeface="Courier New" panose="02070309020205020404" pitchFamily="49" charset="0"/>
              <a:buChar char="o"/>
            </a:pPr>
            <a:r>
              <a:rPr lang="nl-NL" dirty="0"/>
              <a:t> Factuur</a:t>
            </a:r>
          </a:p>
        </p:txBody>
      </p:sp>
    </p:spTree>
    <p:extLst>
      <p:ext uri="{BB962C8B-B14F-4D97-AF65-F5344CB8AC3E}">
        <p14:creationId xmlns:p14="http://schemas.microsoft.com/office/powerpoint/2010/main" val="3855138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5D0505-9505-40E9-9A2E-45ACC5BF1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 sociale kaart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0AE867D-8577-4514-A0F1-213D6A17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Stap 1: Zoek uit wat een sociale kaart is en waar je dit voor in kunt zetten.</a:t>
            </a:r>
          </a:p>
          <a:p>
            <a:endParaRPr lang="nl-NL" dirty="0"/>
          </a:p>
          <a:p>
            <a:r>
              <a:rPr lang="nl-NL" dirty="0"/>
              <a:t>Stap 2: Wie van jouw cliënten op stage zou belang hebben bij een sociale kaart en waarom?</a:t>
            </a:r>
          </a:p>
          <a:p>
            <a:endParaRPr lang="nl-NL" dirty="0"/>
          </a:p>
          <a:p>
            <a:r>
              <a:rPr lang="nl-NL" dirty="0"/>
              <a:t>Tijd over? Stap 3: Maak een sociale kaart voor een van jouw cliënten op stage.</a:t>
            </a:r>
          </a:p>
        </p:txBody>
      </p:sp>
    </p:spTree>
    <p:extLst>
      <p:ext uri="{BB962C8B-B14F-4D97-AF65-F5344CB8AC3E}">
        <p14:creationId xmlns:p14="http://schemas.microsoft.com/office/powerpoint/2010/main" val="1288378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C8E8F8-E59A-43AA-8FCF-577415FD4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Tot volgende week!</a:t>
            </a:r>
          </a:p>
        </p:txBody>
      </p:sp>
      <p:pic>
        <p:nvPicPr>
          <p:cNvPr id="2050" name="Picture 2" descr="Afbeeldingsresultaat voor zorg en recht">
            <a:extLst>
              <a:ext uri="{FF2B5EF4-FFF2-40B4-BE49-F238E27FC236}">
                <a16:creationId xmlns:a16="http://schemas.microsoft.com/office/drawing/2014/main" id="{F7E05E8C-4BBF-4824-A5DA-A3694432F2B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763" y="1829467"/>
            <a:ext cx="6741762" cy="4479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06366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42</TotalTime>
  <Words>250</Words>
  <Application>Microsoft Office PowerPoint</Application>
  <PresentationFormat>Breedbeeld</PresentationFormat>
  <Paragraphs>67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6" baseType="lpstr">
      <vt:lpstr>Arial</vt:lpstr>
      <vt:lpstr>Calibri</vt:lpstr>
      <vt:lpstr>Courier New</vt:lpstr>
      <vt:lpstr>Times New Roman</vt:lpstr>
      <vt:lpstr>Tw Cen MT</vt:lpstr>
      <vt:lpstr>Tw Cen MT Condensed</vt:lpstr>
      <vt:lpstr>Wingdings 3</vt:lpstr>
      <vt:lpstr>Integraal</vt:lpstr>
      <vt:lpstr>Financiën &amp; administratie</vt:lpstr>
      <vt:lpstr>Programma van vandaag</vt:lpstr>
      <vt:lpstr>Maatschappelijk zorg &amp; wetgeving</vt:lpstr>
      <vt:lpstr>Hulp &amp; recht</vt:lpstr>
      <vt:lpstr>Administratieve werkzaamheden</vt:lpstr>
      <vt:lpstr>Financiële administratie</vt:lpstr>
      <vt:lpstr>Opdracht sociale kaart</vt:lpstr>
      <vt:lpstr>Tot volgende week!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Financiën &amp; administratie</dc:title>
  <dc:creator>Carlien Solle</dc:creator>
  <cp:lastModifiedBy>Carlien Solle</cp:lastModifiedBy>
  <cp:revision>4</cp:revision>
  <dcterms:created xsi:type="dcterms:W3CDTF">2018-04-24T07:56:59Z</dcterms:created>
  <dcterms:modified xsi:type="dcterms:W3CDTF">2018-04-24T08:39:19Z</dcterms:modified>
</cp:coreProperties>
</file>